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AN Songbird" charset="1" panose="00000000000000000000"/>
      <p:regular r:id="rId20"/>
    </p:embeddedFont>
    <p:embeddedFont>
      <p:font typeface="Open Sans" charset="1" panose="020B0606030504020204"/>
      <p:regular r:id="rId21"/>
    </p:embeddedFont>
    <p:embeddedFont>
      <p:font typeface="Neue Einstellung" charset="1" panose="00000500000000000000"/>
      <p:regular r:id="rId22"/>
    </p:embeddedFont>
    <p:embeddedFont>
      <p:font typeface="HK Grotesk Bold" charset="1" panose="000008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1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36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7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49.png" Type="http://schemas.openxmlformats.org/officeDocument/2006/relationships/image"/><Relationship Id="rId8" Target="../media/image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11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DD5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97" y="0"/>
            <a:ext cx="18298697" cy="10287000"/>
          </a:xfrm>
          <a:custGeom>
            <a:avLst/>
            <a:gdLst/>
            <a:ahLst/>
            <a:cxnLst/>
            <a:rect r="r" b="b" t="t" l="l"/>
            <a:pathLst>
              <a:path h="10287000" w="18298697">
                <a:moveTo>
                  <a:pt x="0" y="0"/>
                </a:moveTo>
                <a:lnTo>
                  <a:pt x="18298697" y="0"/>
                </a:lnTo>
                <a:lnTo>
                  <a:pt x="182986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88" r="0" b="-42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393428" y="-5059042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0" y="0"/>
                </a:moveTo>
                <a:lnTo>
                  <a:pt x="18259638" y="0"/>
                </a:lnTo>
                <a:lnTo>
                  <a:pt x="18259638" y="18259639"/>
                </a:lnTo>
                <a:lnTo>
                  <a:pt x="0" y="1825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2834" y="1637901"/>
            <a:ext cx="6586466" cy="4865752"/>
          </a:xfrm>
          <a:custGeom>
            <a:avLst/>
            <a:gdLst/>
            <a:ahLst/>
            <a:cxnLst/>
            <a:rect r="r" b="b" t="t" l="l"/>
            <a:pathLst>
              <a:path h="4865752" w="6586466">
                <a:moveTo>
                  <a:pt x="0" y="0"/>
                </a:moveTo>
                <a:lnTo>
                  <a:pt x="6586466" y="0"/>
                </a:lnTo>
                <a:lnTo>
                  <a:pt x="6586466" y="4865752"/>
                </a:lnTo>
                <a:lnTo>
                  <a:pt x="0" y="4865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50" y="144309"/>
            <a:ext cx="5971861" cy="4717770"/>
          </a:xfrm>
          <a:custGeom>
            <a:avLst/>
            <a:gdLst/>
            <a:ahLst/>
            <a:cxnLst/>
            <a:rect r="r" b="b" t="t" l="l"/>
            <a:pathLst>
              <a:path h="4717770" w="5971861">
                <a:moveTo>
                  <a:pt x="0" y="0"/>
                </a:moveTo>
                <a:lnTo>
                  <a:pt x="5971861" y="0"/>
                </a:lnTo>
                <a:lnTo>
                  <a:pt x="5971861" y="4717770"/>
                </a:lnTo>
                <a:lnTo>
                  <a:pt x="0" y="4717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37958" y="6736572"/>
            <a:ext cx="2483067" cy="2324771"/>
          </a:xfrm>
          <a:custGeom>
            <a:avLst/>
            <a:gdLst/>
            <a:ahLst/>
            <a:cxnLst/>
            <a:rect r="r" b="b" t="t" l="l"/>
            <a:pathLst>
              <a:path h="2324771" w="2483067">
                <a:moveTo>
                  <a:pt x="0" y="0"/>
                </a:moveTo>
                <a:lnTo>
                  <a:pt x="2483067" y="0"/>
                </a:lnTo>
                <a:lnTo>
                  <a:pt x="2483067" y="2324771"/>
                </a:lnTo>
                <a:lnTo>
                  <a:pt x="0" y="2324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23818" y="3083676"/>
            <a:ext cx="2242766" cy="1477422"/>
          </a:xfrm>
          <a:custGeom>
            <a:avLst/>
            <a:gdLst/>
            <a:ahLst/>
            <a:cxnLst/>
            <a:rect r="r" b="b" t="t" l="l"/>
            <a:pathLst>
              <a:path h="1477422" w="2242766">
                <a:moveTo>
                  <a:pt x="0" y="0"/>
                </a:moveTo>
                <a:lnTo>
                  <a:pt x="2242767" y="0"/>
                </a:lnTo>
                <a:lnTo>
                  <a:pt x="2242767" y="1477423"/>
                </a:lnTo>
                <a:lnTo>
                  <a:pt x="0" y="1477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181205">
            <a:off x="7025031" y="4883519"/>
            <a:ext cx="3090133" cy="125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029">
                <a:solidFill>
                  <a:srgbClr val="FFEDD4"/>
                </a:solidFill>
                <a:latin typeface="TAN Songbird"/>
                <a:ea typeface="TAN Songbird"/>
                <a:cs typeface="TAN Songbird"/>
                <a:sym typeface="TAN Songbird"/>
              </a:rPr>
              <a:t>PET</a:t>
            </a:r>
          </a:p>
        </p:txBody>
      </p:sp>
      <p:sp>
        <p:nvSpPr>
          <p:cNvPr name="TextBox 9" id="9"/>
          <p:cNvSpPr txBox="true"/>
          <p:nvPr/>
        </p:nvSpPr>
        <p:spPr>
          <a:xfrm rot="209380">
            <a:off x="5656491" y="6007490"/>
            <a:ext cx="5828303" cy="145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40"/>
              </a:lnSpc>
              <a:spcBef>
                <a:spcPct val="0"/>
              </a:spcBef>
            </a:pPr>
            <a:r>
              <a:rPr lang="en-US" sz="7029">
                <a:solidFill>
                  <a:srgbClr val="B1D357"/>
                </a:solidFill>
                <a:latin typeface="TAN Songbird"/>
                <a:ea typeface="TAN Songbird"/>
                <a:cs typeface="TAN Songbird"/>
                <a:sym typeface="TAN Songbird"/>
              </a:rPr>
              <a:t>MATCH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956" y="7575425"/>
            <a:ext cx="17055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Por: Matias Fontalba -Jose Peñaloza -Francisca Ramirez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5314" y="6736572"/>
            <a:ext cx="2483067" cy="2324771"/>
          </a:xfrm>
          <a:custGeom>
            <a:avLst/>
            <a:gdLst/>
            <a:ahLst/>
            <a:cxnLst/>
            <a:rect r="r" b="b" t="t" l="l"/>
            <a:pathLst>
              <a:path h="2324771" w="2483067">
                <a:moveTo>
                  <a:pt x="0" y="0"/>
                </a:moveTo>
                <a:lnTo>
                  <a:pt x="2483067" y="0"/>
                </a:lnTo>
                <a:lnTo>
                  <a:pt x="2483067" y="2324771"/>
                </a:lnTo>
                <a:lnTo>
                  <a:pt x="0" y="2324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A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4181" y="2911298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18259638" y="18259639"/>
                </a:moveTo>
                <a:lnTo>
                  <a:pt x="0" y="18259639"/>
                </a:lnTo>
                <a:lnTo>
                  <a:pt x="0" y="0"/>
                </a:lnTo>
                <a:lnTo>
                  <a:pt x="18259638" y="0"/>
                </a:lnTo>
                <a:lnTo>
                  <a:pt x="18259638" y="18259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403334"/>
            <a:ext cx="3449089" cy="4883666"/>
          </a:xfrm>
          <a:custGeom>
            <a:avLst/>
            <a:gdLst/>
            <a:ahLst/>
            <a:cxnLst/>
            <a:rect r="r" b="b" t="t" l="l"/>
            <a:pathLst>
              <a:path h="4883666" w="3449089">
                <a:moveTo>
                  <a:pt x="0" y="0"/>
                </a:moveTo>
                <a:lnTo>
                  <a:pt x="3449089" y="0"/>
                </a:lnTo>
                <a:lnTo>
                  <a:pt x="3449089" y="4883666"/>
                </a:lnTo>
                <a:lnTo>
                  <a:pt x="0" y="4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271402">
            <a:off x="14997698" y="-24500"/>
            <a:ext cx="3765843" cy="4231285"/>
          </a:xfrm>
          <a:custGeom>
            <a:avLst/>
            <a:gdLst/>
            <a:ahLst/>
            <a:cxnLst/>
            <a:rect r="r" b="b" t="t" l="l"/>
            <a:pathLst>
              <a:path h="4231285" w="3765843">
                <a:moveTo>
                  <a:pt x="3765844" y="0"/>
                </a:moveTo>
                <a:lnTo>
                  <a:pt x="0" y="0"/>
                </a:lnTo>
                <a:lnTo>
                  <a:pt x="0" y="4231285"/>
                </a:lnTo>
                <a:lnTo>
                  <a:pt x="3765844" y="4231285"/>
                </a:lnTo>
                <a:lnTo>
                  <a:pt x="376584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6200" y="3116667"/>
            <a:ext cx="1656150" cy="2891690"/>
          </a:xfrm>
          <a:custGeom>
            <a:avLst/>
            <a:gdLst/>
            <a:ahLst/>
            <a:cxnLst/>
            <a:rect r="r" b="b" t="t" l="l"/>
            <a:pathLst>
              <a:path h="2891690" w="1656150">
                <a:moveTo>
                  <a:pt x="0" y="0"/>
                </a:moveTo>
                <a:lnTo>
                  <a:pt x="1656149" y="0"/>
                </a:lnTo>
                <a:lnTo>
                  <a:pt x="1656149" y="2891690"/>
                </a:lnTo>
                <a:lnTo>
                  <a:pt x="0" y="289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6200" y="1032185"/>
            <a:ext cx="3487043" cy="134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INICIO</a:t>
            </a:r>
          </a:p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(PANTALLA PRINCIPAL)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18903" y="5480724"/>
            <a:ext cx="326171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PUBLICAR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182363" y="2091142"/>
            <a:ext cx="3637332" cy="7167158"/>
          </a:xfrm>
          <a:custGeom>
            <a:avLst/>
            <a:gdLst/>
            <a:ahLst/>
            <a:cxnLst/>
            <a:rect r="r" b="b" t="t" l="l"/>
            <a:pathLst>
              <a:path h="7167158" w="3637332">
                <a:moveTo>
                  <a:pt x="0" y="0"/>
                </a:moveTo>
                <a:lnTo>
                  <a:pt x="3637332" y="0"/>
                </a:lnTo>
                <a:lnTo>
                  <a:pt x="3637332" y="7167158"/>
                </a:lnTo>
                <a:lnTo>
                  <a:pt x="0" y="7167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30737" y="2091142"/>
            <a:ext cx="3637332" cy="7167158"/>
          </a:xfrm>
          <a:custGeom>
            <a:avLst/>
            <a:gdLst/>
            <a:ahLst/>
            <a:cxnLst/>
            <a:rect r="r" b="b" t="t" l="l"/>
            <a:pathLst>
              <a:path h="7167158" w="3637332">
                <a:moveTo>
                  <a:pt x="0" y="0"/>
                </a:moveTo>
                <a:lnTo>
                  <a:pt x="3637332" y="0"/>
                </a:lnTo>
                <a:lnTo>
                  <a:pt x="3637332" y="7167158"/>
                </a:lnTo>
                <a:lnTo>
                  <a:pt x="0" y="71671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C4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4181" y="630529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0" y="0"/>
                </a:moveTo>
                <a:lnTo>
                  <a:pt x="18259638" y="0"/>
                </a:lnTo>
                <a:lnTo>
                  <a:pt x="18259638" y="18259639"/>
                </a:lnTo>
                <a:lnTo>
                  <a:pt x="0" y="1825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06978"/>
            <a:ext cx="2428785" cy="2280022"/>
          </a:xfrm>
          <a:custGeom>
            <a:avLst/>
            <a:gdLst/>
            <a:ahLst/>
            <a:cxnLst/>
            <a:rect r="r" b="b" t="t" l="l"/>
            <a:pathLst>
              <a:path h="2280022" w="2428785">
                <a:moveTo>
                  <a:pt x="0" y="0"/>
                </a:moveTo>
                <a:lnTo>
                  <a:pt x="2428785" y="0"/>
                </a:lnTo>
                <a:lnTo>
                  <a:pt x="2428785" y="2280022"/>
                </a:lnTo>
                <a:lnTo>
                  <a:pt x="0" y="228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3308" y="7944582"/>
            <a:ext cx="2934692" cy="2342418"/>
          </a:xfrm>
          <a:custGeom>
            <a:avLst/>
            <a:gdLst/>
            <a:ahLst/>
            <a:cxnLst/>
            <a:rect r="r" b="b" t="t" l="l"/>
            <a:pathLst>
              <a:path h="2342418" w="2934692">
                <a:moveTo>
                  <a:pt x="0" y="0"/>
                </a:moveTo>
                <a:lnTo>
                  <a:pt x="2934692" y="0"/>
                </a:lnTo>
                <a:lnTo>
                  <a:pt x="2934692" y="2342418"/>
                </a:lnTo>
                <a:lnTo>
                  <a:pt x="0" y="2342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420934" cy="2720150"/>
          </a:xfrm>
          <a:custGeom>
            <a:avLst/>
            <a:gdLst/>
            <a:ahLst/>
            <a:cxnLst/>
            <a:rect r="r" b="b" t="t" l="l"/>
            <a:pathLst>
              <a:path h="2720150" w="2420934">
                <a:moveTo>
                  <a:pt x="0" y="0"/>
                </a:moveTo>
                <a:lnTo>
                  <a:pt x="2420934" y="0"/>
                </a:lnTo>
                <a:lnTo>
                  <a:pt x="2420934" y="2720150"/>
                </a:lnTo>
                <a:lnTo>
                  <a:pt x="0" y="2720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9733" y="3332480"/>
            <a:ext cx="38402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</a:t>
            </a:r>
          </a:p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80145" y="3870973"/>
            <a:ext cx="34791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35977" y="1965021"/>
            <a:ext cx="3629016" cy="7150770"/>
          </a:xfrm>
          <a:custGeom>
            <a:avLst/>
            <a:gdLst/>
            <a:ahLst/>
            <a:cxnLst/>
            <a:rect r="r" b="b" t="t" l="l"/>
            <a:pathLst>
              <a:path h="7150770" w="3629016">
                <a:moveTo>
                  <a:pt x="0" y="0"/>
                </a:moveTo>
                <a:lnTo>
                  <a:pt x="3629015" y="0"/>
                </a:lnTo>
                <a:lnTo>
                  <a:pt x="3629015" y="7150770"/>
                </a:lnTo>
                <a:lnTo>
                  <a:pt x="0" y="715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76556" y="1965021"/>
            <a:ext cx="3593262" cy="7150770"/>
          </a:xfrm>
          <a:custGeom>
            <a:avLst/>
            <a:gdLst/>
            <a:ahLst/>
            <a:cxnLst/>
            <a:rect r="r" b="b" t="t" l="l"/>
            <a:pathLst>
              <a:path h="7150770" w="3593262">
                <a:moveTo>
                  <a:pt x="0" y="0"/>
                </a:moveTo>
                <a:lnTo>
                  <a:pt x="3593262" y="0"/>
                </a:lnTo>
                <a:lnTo>
                  <a:pt x="3593262" y="7150770"/>
                </a:lnTo>
                <a:lnTo>
                  <a:pt x="0" y="71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A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4181" y="2911298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18259638" y="18259639"/>
                </a:moveTo>
                <a:lnTo>
                  <a:pt x="0" y="18259639"/>
                </a:lnTo>
                <a:lnTo>
                  <a:pt x="0" y="0"/>
                </a:lnTo>
                <a:lnTo>
                  <a:pt x="18259638" y="0"/>
                </a:lnTo>
                <a:lnTo>
                  <a:pt x="18259638" y="18259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403334"/>
            <a:ext cx="3449089" cy="4883666"/>
          </a:xfrm>
          <a:custGeom>
            <a:avLst/>
            <a:gdLst/>
            <a:ahLst/>
            <a:cxnLst/>
            <a:rect r="r" b="b" t="t" l="l"/>
            <a:pathLst>
              <a:path h="4883666" w="3449089">
                <a:moveTo>
                  <a:pt x="0" y="0"/>
                </a:moveTo>
                <a:lnTo>
                  <a:pt x="3449089" y="0"/>
                </a:lnTo>
                <a:lnTo>
                  <a:pt x="3449089" y="4883666"/>
                </a:lnTo>
                <a:lnTo>
                  <a:pt x="0" y="4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549" y="3599257"/>
            <a:ext cx="3369665" cy="2309752"/>
          </a:xfrm>
          <a:custGeom>
            <a:avLst/>
            <a:gdLst/>
            <a:ahLst/>
            <a:cxnLst/>
            <a:rect r="r" b="b" t="t" l="l"/>
            <a:pathLst>
              <a:path h="2309752" w="3369665">
                <a:moveTo>
                  <a:pt x="0" y="0"/>
                </a:moveTo>
                <a:lnTo>
                  <a:pt x="3369665" y="0"/>
                </a:lnTo>
                <a:lnTo>
                  <a:pt x="3369665" y="2309752"/>
                </a:lnTo>
                <a:lnTo>
                  <a:pt x="0" y="2309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8541" y="8662140"/>
            <a:ext cx="2789459" cy="1624860"/>
          </a:xfrm>
          <a:custGeom>
            <a:avLst/>
            <a:gdLst/>
            <a:ahLst/>
            <a:cxnLst/>
            <a:rect r="r" b="b" t="t" l="l"/>
            <a:pathLst>
              <a:path h="1624860" w="2789459">
                <a:moveTo>
                  <a:pt x="0" y="0"/>
                </a:moveTo>
                <a:lnTo>
                  <a:pt x="2789459" y="0"/>
                </a:lnTo>
                <a:lnTo>
                  <a:pt x="2789459" y="1624860"/>
                </a:lnTo>
                <a:lnTo>
                  <a:pt x="0" y="1624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66303" y="933450"/>
            <a:ext cx="515167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TOMAR SERVICIO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1425" y="1009015"/>
            <a:ext cx="4726575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UBICACION DEL SERVICIO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394663" y="1094740"/>
            <a:ext cx="3718815" cy="7327713"/>
          </a:xfrm>
          <a:custGeom>
            <a:avLst/>
            <a:gdLst/>
            <a:ahLst/>
            <a:cxnLst/>
            <a:rect r="r" b="b" t="t" l="l"/>
            <a:pathLst>
              <a:path h="7327713" w="3718815">
                <a:moveTo>
                  <a:pt x="0" y="0"/>
                </a:moveTo>
                <a:lnTo>
                  <a:pt x="3718815" y="0"/>
                </a:lnTo>
                <a:lnTo>
                  <a:pt x="3718815" y="7327713"/>
                </a:lnTo>
                <a:lnTo>
                  <a:pt x="0" y="7327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4305" y="1094740"/>
            <a:ext cx="3661129" cy="7214047"/>
          </a:xfrm>
          <a:custGeom>
            <a:avLst/>
            <a:gdLst/>
            <a:ahLst/>
            <a:cxnLst/>
            <a:rect r="r" b="b" t="t" l="l"/>
            <a:pathLst>
              <a:path h="7214047" w="3661129">
                <a:moveTo>
                  <a:pt x="0" y="0"/>
                </a:moveTo>
                <a:lnTo>
                  <a:pt x="3661129" y="0"/>
                </a:lnTo>
                <a:lnTo>
                  <a:pt x="3661129" y="7214047"/>
                </a:lnTo>
                <a:lnTo>
                  <a:pt x="0" y="7214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4882" y="1028700"/>
            <a:ext cx="16729509" cy="8229600"/>
            <a:chOff x="0" y="0"/>
            <a:chExt cx="44061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61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06126">
                  <a:moveTo>
                    <a:pt x="41649" y="0"/>
                  </a:moveTo>
                  <a:lnTo>
                    <a:pt x="4364477" y="0"/>
                  </a:lnTo>
                  <a:cubicBezTo>
                    <a:pt x="4375523" y="0"/>
                    <a:pt x="4386116" y="4388"/>
                    <a:pt x="4393927" y="12199"/>
                  </a:cubicBezTo>
                  <a:cubicBezTo>
                    <a:pt x="4401738" y="20010"/>
                    <a:pt x="4406126" y="30603"/>
                    <a:pt x="4406126" y="41649"/>
                  </a:cubicBezTo>
                  <a:lnTo>
                    <a:pt x="4406126" y="2125817"/>
                  </a:lnTo>
                  <a:cubicBezTo>
                    <a:pt x="4406126" y="2148820"/>
                    <a:pt x="4387479" y="2167467"/>
                    <a:pt x="4364477" y="2167467"/>
                  </a:cubicBezTo>
                  <a:lnTo>
                    <a:pt x="41649" y="2167467"/>
                  </a:lnTo>
                  <a:cubicBezTo>
                    <a:pt x="30603" y="2167467"/>
                    <a:pt x="20010" y="2163079"/>
                    <a:pt x="12199" y="2155268"/>
                  </a:cubicBezTo>
                  <a:cubicBezTo>
                    <a:pt x="4388" y="2147457"/>
                    <a:pt x="0" y="2136864"/>
                    <a:pt x="0" y="2125817"/>
                  </a:cubicBezTo>
                  <a:lnTo>
                    <a:pt x="0" y="41649"/>
                  </a:lnTo>
                  <a:cubicBezTo>
                    <a:pt x="0" y="30603"/>
                    <a:pt x="4388" y="20010"/>
                    <a:pt x="12199" y="12199"/>
                  </a:cubicBezTo>
                  <a:cubicBezTo>
                    <a:pt x="20010" y="4388"/>
                    <a:pt x="30603" y="0"/>
                    <a:pt x="41649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61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656211" y="6235586"/>
            <a:ext cx="4617910" cy="3919451"/>
          </a:xfrm>
          <a:custGeom>
            <a:avLst/>
            <a:gdLst/>
            <a:ahLst/>
            <a:cxnLst/>
            <a:rect r="r" b="b" t="t" l="l"/>
            <a:pathLst>
              <a:path h="3919451" w="4617910">
                <a:moveTo>
                  <a:pt x="4617911" y="0"/>
                </a:moveTo>
                <a:lnTo>
                  <a:pt x="0" y="0"/>
                </a:lnTo>
                <a:lnTo>
                  <a:pt x="0" y="3919452"/>
                </a:lnTo>
                <a:lnTo>
                  <a:pt x="4617911" y="3919452"/>
                </a:lnTo>
                <a:lnTo>
                  <a:pt x="461791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6947404"/>
            <a:ext cx="4184004" cy="3339596"/>
          </a:xfrm>
          <a:custGeom>
            <a:avLst/>
            <a:gdLst/>
            <a:ahLst/>
            <a:cxnLst/>
            <a:rect r="r" b="b" t="t" l="l"/>
            <a:pathLst>
              <a:path h="3339596" w="4184004">
                <a:moveTo>
                  <a:pt x="4184004" y="0"/>
                </a:moveTo>
                <a:lnTo>
                  <a:pt x="0" y="0"/>
                </a:lnTo>
                <a:lnTo>
                  <a:pt x="0" y="3339596"/>
                </a:lnTo>
                <a:lnTo>
                  <a:pt x="4184004" y="3339596"/>
                </a:lnTo>
                <a:lnTo>
                  <a:pt x="41840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7822">
            <a:off x="14987733" y="418843"/>
            <a:ext cx="2919132" cy="2733037"/>
          </a:xfrm>
          <a:custGeom>
            <a:avLst/>
            <a:gdLst/>
            <a:ahLst/>
            <a:cxnLst/>
            <a:rect r="r" b="b" t="t" l="l"/>
            <a:pathLst>
              <a:path h="2733037" w="2919132">
                <a:moveTo>
                  <a:pt x="0" y="0"/>
                </a:moveTo>
                <a:lnTo>
                  <a:pt x="2919131" y="0"/>
                </a:lnTo>
                <a:lnTo>
                  <a:pt x="2919131" y="2733037"/>
                </a:lnTo>
                <a:lnTo>
                  <a:pt x="0" y="2733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46889" y="1028700"/>
            <a:ext cx="4241981" cy="8441754"/>
          </a:xfrm>
          <a:custGeom>
            <a:avLst/>
            <a:gdLst/>
            <a:ahLst/>
            <a:cxnLst/>
            <a:rect r="r" b="b" t="t" l="l"/>
            <a:pathLst>
              <a:path h="8441754" w="4241981">
                <a:moveTo>
                  <a:pt x="0" y="0"/>
                </a:moveTo>
                <a:lnTo>
                  <a:pt x="4241981" y="0"/>
                </a:lnTo>
                <a:lnTo>
                  <a:pt x="4241981" y="8441754"/>
                </a:lnTo>
                <a:lnTo>
                  <a:pt x="0" y="8441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65346"/>
            <a:ext cx="5154737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ACEPTAR O RECHAZAR SERVICIO 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38" r="0" b="-429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4181" y="-5539398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0" y="0"/>
                </a:moveTo>
                <a:lnTo>
                  <a:pt x="18259638" y="0"/>
                </a:lnTo>
                <a:lnTo>
                  <a:pt x="18259638" y="18259638"/>
                </a:lnTo>
                <a:lnTo>
                  <a:pt x="0" y="1825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2412" y="4499622"/>
            <a:ext cx="2725425" cy="4758678"/>
          </a:xfrm>
          <a:custGeom>
            <a:avLst/>
            <a:gdLst/>
            <a:ahLst/>
            <a:cxnLst/>
            <a:rect r="r" b="b" t="t" l="l"/>
            <a:pathLst>
              <a:path h="4758678" w="2725425">
                <a:moveTo>
                  <a:pt x="0" y="0"/>
                </a:moveTo>
                <a:lnTo>
                  <a:pt x="2725425" y="0"/>
                </a:lnTo>
                <a:lnTo>
                  <a:pt x="2725425" y="4758678"/>
                </a:lnTo>
                <a:lnTo>
                  <a:pt x="0" y="4758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68004">
            <a:off x="974267" y="774974"/>
            <a:ext cx="4719281" cy="3734131"/>
          </a:xfrm>
          <a:custGeom>
            <a:avLst/>
            <a:gdLst/>
            <a:ahLst/>
            <a:cxnLst/>
            <a:rect r="r" b="b" t="t" l="l"/>
            <a:pathLst>
              <a:path h="3734131" w="4719281">
                <a:moveTo>
                  <a:pt x="4719281" y="0"/>
                </a:moveTo>
                <a:lnTo>
                  <a:pt x="0" y="0"/>
                </a:lnTo>
                <a:lnTo>
                  <a:pt x="0" y="3734131"/>
                </a:lnTo>
                <a:lnTo>
                  <a:pt x="4719281" y="3734131"/>
                </a:lnTo>
                <a:lnTo>
                  <a:pt x="471928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59161" y="2642040"/>
            <a:ext cx="2433141" cy="1602832"/>
          </a:xfrm>
          <a:custGeom>
            <a:avLst/>
            <a:gdLst/>
            <a:ahLst/>
            <a:cxnLst/>
            <a:rect r="r" b="b" t="t" l="l"/>
            <a:pathLst>
              <a:path h="1602832" w="2433141">
                <a:moveTo>
                  <a:pt x="0" y="0"/>
                </a:moveTo>
                <a:lnTo>
                  <a:pt x="2433141" y="0"/>
                </a:lnTo>
                <a:lnTo>
                  <a:pt x="2433141" y="1602831"/>
                </a:lnTo>
                <a:lnTo>
                  <a:pt x="0" y="1602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984800" y="355672"/>
            <a:ext cx="4923037" cy="3889199"/>
          </a:xfrm>
          <a:custGeom>
            <a:avLst/>
            <a:gdLst/>
            <a:ahLst/>
            <a:cxnLst/>
            <a:rect r="r" b="b" t="t" l="l"/>
            <a:pathLst>
              <a:path h="3889199" w="4923037">
                <a:moveTo>
                  <a:pt x="4923037" y="0"/>
                </a:moveTo>
                <a:lnTo>
                  <a:pt x="0" y="0"/>
                </a:lnTo>
                <a:lnTo>
                  <a:pt x="0" y="3889199"/>
                </a:lnTo>
                <a:lnTo>
                  <a:pt x="4923037" y="3889199"/>
                </a:lnTo>
                <a:lnTo>
                  <a:pt x="492303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162197">
            <a:off x="3182432" y="5081232"/>
            <a:ext cx="10388356" cy="190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7"/>
              </a:lnSpc>
            </a:pPr>
            <a:r>
              <a:rPr lang="en-US" sz="7369">
                <a:solidFill>
                  <a:srgbClr val="FFEDD4"/>
                </a:solidFill>
                <a:latin typeface="TAN Songbird"/>
                <a:ea typeface="TAN Songbird"/>
                <a:cs typeface="TAN Songbird"/>
                <a:sym typeface="TAN Songbird"/>
              </a:rPr>
              <a:t>¡Gracias por</a:t>
            </a:r>
          </a:p>
        </p:txBody>
      </p:sp>
      <p:sp>
        <p:nvSpPr>
          <p:cNvPr name="TextBox 9" id="9"/>
          <p:cNvSpPr txBox="true"/>
          <p:nvPr/>
        </p:nvSpPr>
        <p:spPr>
          <a:xfrm rot="225059">
            <a:off x="3359302" y="6584996"/>
            <a:ext cx="10089098" cy="200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17"/>
              </a:lnSpc>
              <a:spcBef>
                <a:spcPct val="0"/>
              </a:spcBef>
            </a:pPr>
            <a:r>
              <a:rPr lang="en-US" sz="7369">
                <a:solidFill>
                  <a:srgbClr val="B1D357"/>
                </a:solidFill>
                <a:latin typeface="TAN Songbird"/>
                <a:ea typeface="TAN Songbird"/>
                <a:cs typeface="TAN Songbird"/>
                <a:sym typeface="TAN Songbird"/>
              </a:rPr>
              <a:t>su atención!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42930" y="0"/>
                  </a:moveTo>
                  <a:lnTo>
                    <a:pt x="4231796" y="0"/>
                  </a:lnTo>
                  <a:cubicBezTo>
                    <a:pt x="4255506" y="0"/>
                    <a:pt x="4274726" y="19220"/>
                    <a:pt x="4274726" y="42930"/>
                  </a:cubicBezTo>
                  <a:lnTo>
                    <a:pt x="4274726" y="2124537"/>
                  </a:lnTo>
                  <a:cubicBezTo>
                    <a:pt x="4274726" y="2148247"/>
                    <a:pt x="4255506" y="2167467"/>
                    <a:pt x="4231796" y="2167467"/>
                  </a:cubicBezTo>
                  <a:lnTo>
                    <a:pt x="42930" y="2167467"/>
                  </a:lnTo>
                  <a:cubicBezTo>
                    <a:pt x="31544" y="2167467"/>
                    <a:pt x="20625" y="2162944"/>
                    <a:pt x="12574" y="2154893"/>
                  </a:cubicBezTo>
                  <a:cubicBezTo>
                    <a:pt x="4523" y="2146842"/>
                    <a:pt x="0" y="2135923"/>
                    <a:pt x="0" y="2124537"/>
                  </a:cubicBezTo>
                  <a:lnTo>
                    <a:pt x="0" y="42930"/>
                  </a:lnTo>
                  <a:cubicBezTo>
                    <a:pt x="0" y="31544"/>
                    <a:pt x="4523" y="20625"/>
                    <a:pt x="12574" y="12574"/>
                  </a:cubicBezTo>
                  <a:cubicBezTo>
                    <a:pt x="20625" y="4523"/>
                    <a:pt x="31544" y="0"/>
                    <a:pt x="42930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32576" y="8129624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0408" y="5143500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1" y="0"/>
                </a:lnTo>
                <a:lnTo>
                  <a:pt x="46892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62642">
            <a:off x="1324209" y="695549"/>
            <a:ext cx="4057249" cy="3991318"/>
          </a:xfrm>
          <a:custGeom>
            <a:avLst/>
            <a:gdLst/>
            <a:ahLst/>
            <a:cxnLst/>
            <a:rect r="r" b="b" t="t" l="l"/>
            <a:pathLst>
              <a:path h="3991318" w="4057249">
                <a:moveTo>
                  <a:pt x="0" y="0"/>
                </a:moveTo>
                <a:lnTo>
                  <a:pt x="4057249" y="0"/>
                </a:lnTo>
                <a:lnTo>
                  <a:pt x="4057249" y="3991318"/>
                </a:lnTo>
                <a:lnTo>
                  <a:pt x="0" y="3991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31083" y="2399332"/>
            <a:ext cx="11041543" cy="666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476">
                <a:solidFill>
                  <a:srgbClr val="040303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Los dueños de mascotas enfrentan dificultades para dedicar el tiempo necesario al cuidado y paseo de sus animales.</a:t>
            </a:r>
          </a:p>
          <a:p>
            <a:pPr algn="l">
              <a:lnSpc>
                <a:spcPts val="5282"/>
              </a:lnSpc>
            </a:pPr>
            <a:r>
              <a:rPr lang="en-US" sz="4476">
                <a:solidFill>
                  <a:srgbClr val="040303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 A esto se suma la falta de confianza y seguridad al delegar esta tarea en personas desconocidas, debido a la ausencia de referencias y mecanismos de validación que aseguren un servicio confiable.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6516" y="1284430"/>
            <a:ext cx="12741659" cy="92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2"/>
              </a:lnSpc>
            </a:pPr>
            <a:r>
              <a:rPr lang="en-US" sz="4358">
                <a:solidFill>
                  <a:srgbClr val="EB551F"/>
                </a:solidFill>
                <a:latin typeface="TAN Songbird"/>
                <a:ea typeface="TAN Songbird"/>
                <a:cs typeface="TAN Songbird"/>
                <a:sym typeface="TAN Songbird"/>
              </a:rPr>
              <a:t>Problematica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42930" y="0"/>
                  </a:moveTo>
                  <a:lnTo>
                    <a:pt x="4231796" y="0"/>
                  </a:lnTo>
                  <a:cubicBezTo>
                    <a:pt x="4255506" y="0"/>
                    <a:pt x="4274726" y="19220"/>
                    <a:pt x="4274726" y="42930"/>
                  </a:cubicBezTo>
                  <a:lnTo>
                    <a:pt x="4274726" y="2124537"/>
                  </a:lnTo>
                  <a:cubicBezTo>
                    <a:pt x="4274726" y="2148247"/>
                    <a:pt x="4255506" y="2167467"/>
                    <a:pt x="4231796" y="2167467"/>
                  </a:cubicBezTo>
                  <a:lnTo>
                    <a:pt x="42930" y="2167467"/>
                  </a:lnTo>
                  <a:cubicBezTo>
                    <a:pt x="31544" y="2167467"/>
                    <a:pt x="20625" y="2162944"/>
                    <a:pt x="12574" y="2154893"/>
                  </a:cubicBezTo>
                  <a:cubicBezTo>
                    <a:pt x="4523" y="2146842"/>
                    <a:pt x="0" y="2135923"/>
                    <a:pt x="0" y="2124537"/>
                  </a:cubicBezTo>
                  <a:lnTo>
                    <a:pt x="0" y="42930"/>
                  </a:lnTo>
                  <a:cubicBezTo>
                    <a:pt x="0" y="31544"/>
                    <a:pt x="4523" y="20625"/>
                    <a:pt x="12574" y="12574"/>
                  </a:cubicBezTo>
                  <a:cubicBezTo>
                    <a:pt x="20625" y="4523"/>
                    <a:pt x="31544" y="0"/>
                    <a:pt x="42930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8213" y="1411390"/>
            <a:ext cx="7489787" cy="9073531"/>
          </a:xfrm>
          <a:custGeom>
            <a:avLst/>
            <a:gdLst/>
            <a:ahLst/>
            <a:cxnLst/>
            <a:rect r="r" b="b" t="t" l="l"/>
            <a:pathLst>
              <a:path h="9073531" w="7489787">
                <a:moveTo>
                  <a:pt x="0" y="0"/>
                </a:moveTo>
                <a:lnTo>
                  <a:pt x="7489787" y="0"/>
                </a:lnTo>
                <a:lnTo>
                  <a:pt x="7489787" y="9073531"/>
                </a:lnTo>
                <a:lnTo>
                  <a:pt x="0" y="907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87115">
            <a:off x="1055564" y="6669469"/>
            <a:ext cx="2145378" cy="2424155"/>
          </a:xfrm>
          <a:custGeom>
            <a:avLst/>
            <a:gdLst/>
            <a:ahLst/>
            <a:cxnLst/>
            <a:rect r="r" b="b" t="t" l="l"/>
            <a:pathLst>
              <a:path h="2424155" w="2145378">
                <a:moveTo>
                  <a:pt x="0" y="0"/>
                </a:moveTo>
                <a:lnTo>
                  <a:pt x="2145377" y="0"/>
                </a:lnTo>
                <a:lnTo>
                  <a:pt x="2145377" y="2424155"/>
                </a:lnTo>
                <a:lnTo>
                  <a:pt x="0" y="242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0713">
            <a:off x="11652134" y="1575049"/>
            <a:ext cx="1804586" cy="1416600"/>
          </a:xfrm>
          <a:custGeom>
            <a:avLst/>
            <a:gdLst/>
            <a:ahLst/>
            <a:cxnLst/>
            <a:rect r="r" b="b" t="t" l="l"/>
            <a:pathLst>
              <a:path h="1416600" w="1804586">
                <a:moveTo>
                  <a:pt x="0" y="0"/>
                </a:moveTo>
                <a:lnTo>
                  <a:pt x="1804587" y="0"/>
                </a:lnTo>
                <a:lnTo>
                  <a:pt x="1804587" y="1416600"/>
                </a:lnTo>
                <a:lnTo>
                  <a:pt x="0" y="141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5064" y="2909027"/>
            <a:ext cx="11882091" cy="26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0"/>
              </a:lnSpc>
              <a:spcBef>
                <a:spcPct val="0"/>
              </a:spcBef>
            </a:pPr>
            <a:r>
              <a:rPr lang="en-US" sz="45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Desarrollar una solución que conecte a dueños de mascotas con paseadores certificados, garantizando un servicio seguro, confiable y accesible.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16762" y="1389104"/>
            <a:ext cx="12871189" cy="89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9"/>
              </a:lnSpc>
              <a:spcBef>
                <a:spcPct val="0"/>
              </a:spcBef>
            </a:pPr>
            <a:r>
              <a:rPr lang="en-US" sz="4167">
                <a:solidFill>
                  <a:srgbClr val="80AE41"/>
                </a:solidFill>
                <a:latin typeface="TAN Songbird"/>
                <a:ea typeface="TAN Songbird"/>
                <a:cs typeface="TAN Songbird"/>
                <a:sym typeface="TAN Songbird"/>
              </a:rPr>
              <a:t>Objetivos Generales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760" y="862397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42930" y="0"/>
                  </a:moveTo>
                  <a:lnTo>
                    <a:pt x="4231796" y="0"/>
                  </a:lnTo>
                  <a:cubicBezTo>
                    <a:pt x="4255506" y="0"/>
                    <a:pt x="4274726" y="19220"/>
                    <a:pt x="4274726" y="42930"/>
                  </a:cubicBezTo>
                  <a:lnTo>
                    <a:pt x="4274726" y="2124537"/>
                  </a:lnTo>
                  <a:cubicBezTo>
                    <a:pt x="4274726" y="2148247"/>
                    <a:pt x="4255506" y="2167467"/>
                    <a:pt x="4231796" y="2167467"/>
                  </a:cubicBezTo>
                  <a:lnTo>
                    <a:pt x="42930" y="2167467"/>
                  </a:lnTo>
                  <a:cubicBezTo>
                    <a:pt x="31544" y="2167467"/>
                    <a:pt x="20625" y="2162944"/>
                    <a:pt x="12574" y="2154893"/>
                  </a:cubicBezTo>
                  <a:cubicBezTo>
                    <a:pt x="4523" y="2146842"/>
                    <a:pt x="0" y="2135923"/>
                    <a:pt x="0" y="2124537"/>
                  </a:cubicBezTo>
                  <a:lnTo>
                    <a:pt x="0" y="42930"/>
                  </a:lnTo>
                  <a:cubicBezTo>
                    <a:pt x="0" y="31544"/>
                    <a:pt x="4523" y="20625"/>
                    <a:pt x="12574" y="12574"/>
                  </a:cubicBezTo>
                  <a:cubicBezTo>
                    <a:pt x="20625" y="4523"/>
                    <a:pt x="31544" y="0"/>
                    <a:pt x="42930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4587" y="2142487"/>
            <a:ext cx="7489787" cy="9073531"/>
          </a:xfrm>
          <a:custGeom>
            <a:avLst/>
            <a:gdLst/>
            <a:ahLst/>
            <a:cxnLst/>
            <a:rect r="r" b="b" t="t" l="l"/>
            <a:pathLst>
              <a:path h="9073531" w="7489787">
                <a:moveTo>
                  <a:pt x="0" y="0"/>
                </a:moveTo>
                <a:lnTo>
                  <a:pt x="7489787" y="0"/>
                </a:lnTo>
                <a:lnTo>
                  <a:pt x="7489787" y="9073531"/>
                </a:lnTo>
                <a:lnTo>
                  <a:pt x="0" y="907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306" y="2736236"/>
            <a:ext cx="12283741" cy="515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225" indent="-417613" lvl="1">
              <a:lnSpc>
                <a:spcPts val="4564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Implementar geolocalización para mostrar paseadores cercanos.</a:t>
            </a:r>
          </a:p>
          <a:p>
            <a:pPr algn="l" marL="835225" indent="-417613" lvl="1">
              <a:lnSpc>
                <a:spcPts val="4564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Incorporar validación de identidad (reconocimiento facial + Carnet de Identidad).</a:t>
            </a:r>
          </a:p>
          <a:p>
            <a:pPr algn="l" marL="835225" indent="-417613" lvl="1">
              <a:lnSpc>
                <a:spcPts val="4564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Diseñar una interfaz intuitiva y fácil de usar.</a:t>
            </a:r>
          </a:p>
          <a:p>
            <a:pPr algn="l" marL="835225" indent="-417613" lvl="1">
              <a:lnSpc>
                <a:spcPts val="4564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Integrar un sistema de pago seguro.</a:t>
            </a:r>
          </a:p>
          <a:p>
            <a:pPr algn="l" marL="835225" indent="-417613" lvl="1">
              <a:lnSpc>
                <a:spcPts val="4564"/>
              </a:lnSpc>
              <a:buFont typeface="Arial"/>
              <a:buChar char="•"/>
            </a:pPr>
            <a:r>
              <a:rPr lang="en-US" sz="3868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Establecer calificaciones y reseñas para generar confianza.</a:t>
            </a:r>
          </a:p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197974" y="1354947"/>
            <a:ext cx="12871189" cy="90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94"/>
              </a:lnSpc>
              <a:spcBef>
                <a:spcPct val="0"/>
              </a:spcBef>
            </a:pPr>
            <a:r>
              <a:rPr lang="en-US" sz="4267">
                <a:solidFill>
                  <a:srgbClr val="80AE41"/>
                </a:solidFill>
                <a:latin typeface="TAN Songbird"/>
                <a:ea typeface="TAN Songbird"/>
                <a:cs typeface="TAN Songbird"/>
                <a:sym typeface="TAN Songbird"/>
              </a:rPr>
              <a:t>Objetivos Específicos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65457" y="1210367"/>
            <a:ext cx="1991179" cy="1864241"/>
          </a:xfrm>
          <a:custGeom>
            <a:avLst/>
            <a:gdLst/>
            <a:ahLst/>
            <a:cxnLst/>
            <a:rect r="r" b="b" t="t" l="l"/>
            <a:pathLst>
              <a:path h="1864241" w="1991179">
                <a:moveTo>
                  <a:pt x="0" y="0"/>
                </a:moveTo>
                <a:lnTo>
                  <a:pt x="1991179" y="0"/>
                </a:lnTo>
                <a:lnTo>
                  <a:pt x="1991179" y="1864241"/>
                </a:lnTo>
                <a:lnTo>
                  <a:pt x="0" y="1864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4760" y="8369171"/>
            <a:ext cx="2194538" cy="1445652"/>
          </a:xfrm>
          <a:custGeom>
            <a:avLst/>
            <a:gdLst/>
            <a:ahLst/>
            <a:cxnLst/>
            <a:rect r="r" b="b" t="t" l="l"/>
            <a:pathLst>
              <a:path h="1445652" w="2194538">
                <a:moveTo>
                  <a:pt x="0" y="0"/>
                </a:moveTo>
                <a:lnTo>
                  <a:pt x="2194538" y="0"/>
                </a:lnTo>
                <a:lnTo>
                  <a:pt x="2194538" y="1445652"/>
                </a:lnTo>
                <a:lnTo>
                  <a:pt x="0" y="1445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245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42930" y="0"/>
                  </a:moveTo>
                  <a:lnTo>
                    <a:pt x="4231796" y="0"/>
                  </a:lnTo>
                  <a:cubicBezTo>
                    <a:pt x="4255506" y="0"/>
                    <a:pt x="4274726" y="19220"/>
                    <a:pt x="4274726" y="42930"/>
                  </a:cubicBezTo>
                  <a:lnTo>
                    <a:pt x="4274726" y="2124537"/>
                  </a:lnTo>
                  <a:cubicBezTo>
                    <a:pt x="4274726" y="2148247"/>
                    <a:pt x="4255506" y="2167467"/>
                    <a:pt x="4231796" y="2167467"/>
                  </a:cubicBezTo>
                  <a:lnTo>
                    <a:pt x="42930" y="2167467"/>
                  </a:lnTo>
                  <a:cubicBezTo>
                    <a:pt x="31544" y="2167467"/>
                    <a:pt x="20625" y="2162944"/>
                    <a:pt x="12574" y="2154893"/>
                  </a:cubicBezTo>
                  <a:cubicBezTo>
                    <a:pt x="4523" y="2146842"/>
                    <a:pt x="0" y="2135923"/>
                    <a:pt x="0" y="2124537"/>
                  </a:cubicBezTo>
                  <a:lnTo>
                    <a:pt x="0" y="42930"/>
                  </a:lnTo>
                  <a:cubicBezTo>
                    <a:pt x="0" y="31544"/>
                    <a:pt x="4523" y="20625"/>
                    <a:pt x="12574" y="12574"/>
                  </a:cubicBezTo>
                  <a:cubicBezTo>
                    <a:pt x="20625" y="4523"/>
                    <a:pt x="31544" y="0"/>
                    <a:pt x="42930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41623" y="5681038"/>
            <a:ext cx="3780081" cy="3863538"/>
          </a:xfrm>
          <a:custGeom>
            <a:avLst/>
            <a:gdLst/>
            <a:ahLst/>
            <a:cxnLst/>
            <a:rect r="r" b="b" t="t" l="l"/>
            <a:pathLst>
              <a:path h="3863538" w="3780081">
                <a:moveTo>
                  <a:pt x="3780081" y="0"/>
                </a:moveTo>
                <a:lnTo>
                  <a:pt x="0" y="0"/>
                </a:lnTo>
                <a:lnTo>
                  <a:pt x="0" y="3863538"/>
                </a:lnTo>
                <a:lnTo>
                  <a:pt x="3780081" y="3863538"/>
                </a:lnTo>
                <a:lnTo>
                  <a:pt x="378008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2483" y="7910039"/>
            <a:ext cx="4629221" cy="2696521"/>
          </a:xfrm>
          <a:custGeom>
            <a:avLst/>
            <a:gdLst/>
            <a:ahLst/>
            <a:cxnLst/>
            <a:rect r="r" b="b" t="t" l="l"/>
            <a:pathLst>
              <a:path h="2696521" w="4629221">
                <a:moveTo>
                  <a:pt x="0" y="0"/>
                </a:moveTo>
                <a:lnTo>
                  <a:pt x="4629221" y="0"/>
                </a:lnTo>
                <a:lnTo>
                  <a:pt x="4629221" y="2696522"/>
                </a:lnTo>
                <a:lnTo>
                  <a:pt x="0" y="2696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44567"/>
            <a:ext cx="12240696" cy="96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2"/>
              </a:lnSpc>
              <a:spcBef>
                <a:spcPct val="0"/>
              </a:spcBef>
            </a:pPr>
            <a:r>
              <a:rPr lang="en-US" sz="4558">
                <a:solidFill>
                  <a:srgbClr val="80AE41"/>
                </a:solidFill>
                <a:latin typeface="TAN Songbird"/>
                <a:ea typeface="TAN Songbird"/>
                <a:cs typeface="TAN Songbird"/>
                <a:sym typeface="TAN Songbird"/>
              </a:rPr>
              <a:t>Alcances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206" y="3067110"/>
            <a:ext cx="16040539" cy="523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Registro de usuarios (dueños y paseadores/cuidadores).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Validación de identidad mediante reconocimiento facial y verificación de documentos.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Visualización de paseadores cercanos mediante geolocalización.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Solicitud y oferta de servicios de paseo directamente en la app.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Sistema de pago seguro integrado (Transbank).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Perfil de usuario con datos básicos y fotografía.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Sistema de calificación y reseñas para asegurar confianza entre usuarios.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Diseño UI/UX y navegación funcional a través de mockups y vistas básicas.</a:t>
            </a:r>
          </a:p>
          <a:p>
            <a:pPr algn="just" marL="693212" indent="-346606" lvl="1">
              <a:lnSpc>
                <a:spcPts val="3788"/>
              </a:lnSpc>
              <a:buFont typeface="Arial"/>
              <a:buChar char="•"/>
            </a:pPr>
            <a:r>
              <a:rPr lang="en-US" sz="3210">
                <a:solidFill>
                  <a:srgbClr val="000000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Versión funcional (demo) para presentar como resultado final del proyecto.</a:t>
            </a:r>
          </a:p>
          <a:p>
            <a:pPr algn="just">
              <a:lnSpc>
                <a:spcPts val="378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78846" y="486595"/>
            <a:ext cx="2585064" cy="2268394"/>
          </a:xfrm>
          <a:custGeom>
            <a:avLst/>
            <a:gdLst/>
            <a:ahLst/>
            <a:cxnLst/>
            <a:rect r="r" b="b" t="t" l="l"/>
            <a:pathLst>
              <a:path h="2268394" w="2585064">
                <a:moveTo>
                  <a:pt x="0" y="0"/>
                </a:moveTo>
                <a:lnTo>
                  <a:pt x="2585064" y="0"/>
                </a:lnTo>
                <a:lnTo>
                  <a:pt x="2585064" y="2268394"/>
                </a:lnTo>
                <a:lnTo>
                  <a:pt x="0" y="2268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CA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5624" y="2391068"/>
            <a:ext cx="14530260" cy="7530914"/>
            <a:chOff x="0" y="0"/>
            <a:chExt cx="3826900" cy="19834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6900" cy="1983451"/>
            </a:xfrm>
            <a:custGeom>
              <a:avLst/>
              <a:gdLst/>
              <a:ahLst/>
              <a:cxnLst/>
              <a:rect r="r" b="b" t="t" l="l"/>
              <a:pathLst>
                <a:path h="1983451" w="3826900">
                  <a:moveTo>
                    <a:pt x="47953" y="0"/>
                  </a:moveTo>
                  <a:lnTo>
                    <a:pt x="3778946" y="0"/>
                  </a:lnTo>
                  <a:cubicBezTo>
                    <a:pt x="3791665" y="0"/>
                    <a:pt x="3803862" y="5052"/>
                    <a:pt x="3812854" y="14045"/>
                  </a:cubicBezTo>
                  <a:cubicBezTo>
                    <a:pt x="3821848" y="23038"/>
                    <a:pt x="3826900" y="35235"/>
                    <a:pt x="3826900" y="47953"/>
                  </a:cubicBezTo>
                  <a:lnTo>
                    <a:pt x="3826900" y="1935497"/>
                  </a:lnTo>
                  <a:cubicBezTo>
                    <a:pt x="3826900" y="1948215"/>
                    <a:pt x="3821848" y="1960413"/>
                    <a:pt x="3812854" y="1969406"/>
                  </a:cubicBezTo>
                  <a:cubicBezTo>
                    <a:pt x="3803862" y="1978398"/>
                    <a:pt x="3791665" y="1983451"/>
                    <a:pt x="3778946" y="1983451"/>
                  </a:cubicBezTo>
                  <a:lnTo>
                    <a:pt x="47953" y="1983451"/>
                  </a:lnTo>
                  <a:cubicBezTo>
                    <a:pt x="35235" y="1983451"/>
                    <a:pt x="23038" y="1978398"/>
                    <a:pt x="14045" y="1969406"/>
                  </a:cubicBezTo>
                  <a:cubicBezTo>
                    <a:pt x="5052" y="1960413"/>
                    <a:pt x="0" y="1948215"/>
                    <a:pt x="0" y="1935497"/>
                  </a:cubicBezTo>
                  <a:lnTo>
                    <a:pt x="0" y="47953"/>
                  </a:lnTo>
                  <a:cubicBezTo>
                    <a:pt x="0" y="35235"/>
                    <a:pt x="5052" y="23038"/>
                    <a:pt x="14045" y="14045"/>
                  </a:cubicBezTo>
                  <a:cubicBezTo>
                    <a:pt x="23038" y="5052"/>
                    <a:pt x="35235" y="0"/>
                    <a:pt x="47953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26900" cy="202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14829" y="7756649"/>
            <a:ext cx="3762680" cy="3003303"/>
          </a:xfrm>
          <a:custGeom>
            <a:avLst/>
            <a:gdLst/>
            <a:ahLst/>
            <a:cxnLst/>
            <a:rect r="r" b="b" t="t" l="l"/>
            <a:pathLst>
              <a:path h="3003303" w="3762680">
                <a:moveTo>
                  <a:pt x="0" y="0"/>
                </a:moveTo>
                <a:lnTo>
                  <a:pt x="3762680" y="0"/>
                </a:lnTo>
                <a:lnTo>
                  <a:pt x="3762680" y="3003302"/>
                </a:lnTo>
                <a:lnTo>
                  <a:pt x="0" y="300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15589">
            <a:off x="15053419" y="510845"/>
            <a:ext cx="2483067" cy="2324771"/>
          </a:xfrm>
          <a:custGeom>
            <a:avLst/>
            <a:gdLst/>
            <a:ahLst/>
            <a:cxnLst/>
            <a:rect r="r" b="b" t="t" l="l"/>
            <a:pathLst>
              <a:path h="2324771" w="2483067">
                <a:moveTo>
                  <a:pt x="0" y="0"/>
                </a:moveTo>
                <a:lnTo>
                  <a:pt x="2483067" y="0"/>
                </a:lnTo>
                <a:lnTo>
                  <a:pt x="2483067" y="2324771"/>
                </a:lnTo>
                <a:lnTo>
                  <a:pt x="0" y="2324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0" y="0"/>
            <a:ext cx="3820456" cy="3452737"/>
          </a:xfrm>
          <a:custGeom>
            <a:avLst/>
            <a:gdLst/>
            <a:ahLst/>
            <a:cxnLst/>
            <a:rect r="r" b="b" t="t" l="l"/>
            <a:pathLst>
              <a:path h="3452737" w="3820456">
                <a:moveTo>
                  <a:pt x="3820456" y="0"/>
                </a:moveTo>
                <a:lnTo>
                  <a:pt x="0" y="0"/>
                </a:lnTo>
                <a:lnTo>
                  <a:pt x="0" y="3452737"/>
                </a:lnTo>
                <a:lnTo>
                  <a:pt x="3820456" y="3452737"/>
                </a:lnTo>
                <a:lnTo>
                  <a:pt x="382045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32164" y="2826615"/>
            <a:ext cx="12474496" cy="666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476">
                <a:solidFill>
                  <a:srgbClr val="040303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PetMatch es una aplicación móvil que conecta a dueños de mascotas con paseadores verificados, ofreciendo una plataforma segura y confiable.</a:t>
            </a:r>
          </a:p>
          <a:p>
            <a:pPr algn="l">
              <a:lnSpc>
                <a:spcPts val="5282"/>
              </a:lnSpc>
            </a:pPr>
          </a:p>
          <a:p>
            <a:pPr algn="l" marL="0" indent="0" lvl="0">
              <a:lnSpc>
                <a:spcPts val="5282"/>
              </a:lnSpc>
              <a:spcBef>
                <a:spcPct val="0"/>
              </a:spcBef>
            </a:pPr>
            <a:r>
              <a:rPr lang="en-US" sz="4476">
                <a:solidFill>
                  <a:srgbClr val="040303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A través de reconocimiento facial, validación de identidad y geolocalización, los usuarios pueden contratar servicios de paseo o cuidado de forma rápida, segura y con total transparencia.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3171" y="990470"/>
            <a:ext cx="12741659" cy="96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2"/>
              </a:lnSpc>
            </a:pPr>
            <a:r>
              <a:rPr lang="en-US" sz="4558">
                <a:solidFill>
                  <a:srgbClr val="EB551F"/>
                </a:solidFill>
                <a:latin typeface="TAN Songbird"/>
                <a:ea typeface="TAN Songbird"/>
                <a:cs typeface="TAN Songbird"/>
                <a:sym typeface="TAN Songbird"/>
              </a:rPr>
              <a:t>Nuestra Solución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C4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354247"/>
            <a:ext cx="18288000" cy="8229600"/>
            <a:chOff x="0" y="0"/>
            <a:chExt cx="481659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38100" y="0"/>
                  </a:moveTo>
                  <a:lnTo>
                    <a:pt x="4778492" y="0"/>
                  </a:lnTo>
                  <a:cubicBezTo>
                    <a:pt x="4788597" y="0"/>
                    <a:pt x="4798288" y="4014"/>
                    <a:pt x="4805433" y="11159"/>
                  </a:cubicBezTo>
                  <a:cubicBezTo>
                    <a:pt x="4812578" y="18304"/>
                    <a:pt x="4816592" y="27995"/>
                    <a:pt x="4816592" y="38100"/>
                  </a:cubicBezTo>
                  <a:lnTo>
                    <a:pt x="4816592" y="2129367"/>
                  </a:lnTo>
                  <a:cubicBezTo>
                    <a:pt x="4816592" y="2150409"/>
                    <a:pt x="4799535" y="2167467"/>
                    <a:pt x="4778492" y="2167467"/>
                  </a:cubicBezTo>
                  <a:lnTo>
                    <a:pt x="38100" y="2167467"/>
                  </a:lnTo>
                  <a:cubicBezTo>
                    <a:pt x="27995" y="2167467"/>
                    <a:pt x="18304" y="2163453"/>
                    <a:pt x="11159" y="2156308"/>
                  </a:cubicBezTo>
                  <a:cubicBezTo>
                    <a:pt x="4014" y="2149162"/>
                    <a:pt x="0" y="2139472"/>
                    <a:pt x="0" y="2129367"/>
                  </a:cubicBezTo>
                  <a:lnTo>
                    <a:pt x="0" y="38100"/>
                  </a:lnTo>
                  <a:cubicBezTo>
                    <a:pt x="0" y="17058"/>
                    <a:pt x="17058" y="0"/>
                    <a:pt x="38100" y="0"/>
                  </a:cubicBezTo>
                  <a:close/>
                </a:path>
              </a:pathLst>
            </a:custGeom>
            <a:solidFill>
              <a:srgbClr val="FFED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2700000">
            <a:off x="14181" y="2911298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18259638" y="18259639"/>
                </a:moveTo>
                <a:lnTo>
                  <a:pt x="0" y="18259639"/>
                </a:lnTo>
                <a:lnTo>
                  <a:pt x="0" y="0"/>
                </a:lnTo>
                <a:lnTo>
                  <a:pt x="18259638" y="0"/>
                </a:lnTo>
                <a:lnTo>
                  <a:pt x="18259638" y="18259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67910" y="5143500"/>
            <a:ext cx="4952068" cy="3912134"/>
          </a:xfrm>
          <a:custGeom>
            <a:avLst/>
            <a:gdLst/>
            <a:ahLst/>
            <a:cxnLst/>
            <a:rect r="r" b="b" t="t" l="l"/>
            <a:pathLst>
              <a:path h="3912134" w="4952068">
                <a:moveTo>
                  <a:pt x="0" y="0"/>
                </a:moveTo>
                <a:lnTo>
                  <a:pt x="4952068" y="0"/>
                </a:lnTo>
                <a:lnTo>
                  <a:pt x="4952068" y="3912134"/>
                </a:lnTo>
                <a:lnTo>
                  <a:pt x="0" y="3912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12308" y="0"/>
            <a:ext cx="3951384" cy="2708494"/>
          </a:xfrm>
          <a:custGeom>
            <a:avLst/>
            <a:gdLst/>
            <a:ahLst/>
            <a:cxnLst/>
            <a:rect r="r" b="b" t="t" l="l"/>
            <a:pathLst>
              <a:path h="2708494" w="3951384">
                <a:moveTo>
                  <a:pt x="0" y="0"/>
                </a:moveTo>
                <a:lnTo>
                  <a:pt x="3951384" y="0"/>
                </a:lnTo>
                <a:lnTo>
                  <a:pt x="3951384" y="2708494"/>
                </a:lnTo>
                <a:lnTo>
                  <a:pt x="0" y="270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34587"/>
            <a:ext cx="13428492" cy="96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2"/>
              </a:lnSpc>
              <a:spcBef>
                <a:spcPct val="0"/>
              </a:spcBef>
            </a:pPr>
            <a:r>
              <a:rPr lang="en-US" sz="4558">
                <a:solidFill>
                  <a:srgbClr val="EF743F"/>
                </a:solidFill>
                <a:latin typeface="TAN Songbird"/>
                <a:ea typeface="TAN Songbird"/>
                <a:cs typeface="TAN Songbird"/>
                <a:sym typeface="TAN Songbird"/>
              </a:rPr>
              <a:t>Tecnologias Ocupadas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1297" y="1341717"/>
            <a:ext cx="1545721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b="true" sz="387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Cloud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01704" y="2597111"/>
            <a:ext cx="2288172" cy="1372903"/>
          </a:xfrm>
          <a:custGeom>
            <a:avLst/>
            <a:gdLst/>
            <a:ahLst/>
            <a:cxnLst/>
            <a:rect r="r" b="b" t="t" l="l"/>
            <a:pathLst>
              <a:path h="1372903" w="2288172">
                <a:moveTo>
                  <a:pt x="0" y="0"/>
                </a:moveTo>
                <a:lnTo>
                  <a:pt x="2288172" y="0"/>
                </a:lnTo>
                <a:lnTo>
                  <a:pt x="2288172" y="1372903"/>
                </a:lnTo>
                <a:lnTo>
                  <a:pt x="0" y="1372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1704" y="4333234"/>
            <a:ext cx="1912713" cy="1912713"/>
          </a:xfrm>
          <a:custGeom>
            <a:avLst/>
            <a:gdLst/>
            <a:ahLst/>
            <a:cxnLst/>
            <a:rect r="r" b="b" t="t" l="l"/>
            <a:pathLst>
              <a:path h="1912713" w="1912713">
                <a:moveTo>
                  <a:pt x="0" y="0"/>
                </a:moveTo>
                <a:lnTo>
                  <a:pt x="1912713" y="0"/>
                </a:lnTo>
                <a:lnTo>
                  <a:pt x="1912713" y="1912712"/>
                </a:lnTo>
                <a:lnTo>
                  <a:pt x="0" y="1912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18425" y="1341717"/>
            <a:ext cx="3334821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b="true" sz="387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De Datos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292696" y="2997422"/>
            <a:ext cx="2843100" cy="2843100"/>
          </a:xfrm>
          <a:custGeom>
            <a:avLst/>
            <a:gdLst/>
            <a:ahLst/>
            <a:cxnLst/>
            <a:rect r="r" b="b" t="t" l="l"/>
            <a:pathLst>
              <a:path h="2843100" w="2843100">
                <a:moveTo>
                  <a:pt x="0" y="0"/>
                </a:moveTo>
                <a:lnTo>
                  <a:pt x="2843100" y="0"/>
                </a:lnTo>
                <a:lnTo>
                  <a:pt x="2843100" y="2843100"/>
                </a:lnTo>
                <a:lnTo>
                  <a:pt x="0" y="2843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53246" y="1341683"/>
            <a:ext cx="4529910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b="true" sz="387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Aplicación FullStack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723525" y="2997422"/>
            <a:ext cx="3578200" cy="2351020"/>
          </a:xfrm>
          <a:custGeom>
            <a:avLst/>
            <a:gdLst/>
            <a:ahLst/>
            <a:cxnLst/>
            <a:rect r="r" b="b" t="t" l="l"/>
            <a:pathLst>
              <a:path h="2351020" w="3578200">
                <a:moveTo>
                  <a:pt x="0" y="0"/>
                </a:moveTo>
                <a:lnTo>
                  <a:pt x="3578200" y="0"/>
                </a:lnTo>
                <a:lnTo>
                  <a:pt x="3578200" y="2351020"/>
                </a:lnTo>
                <a:lnTo>
                  <a:pt x="0" y="2351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23525" y="6494594"/>
            <a:ext cx="3524133" cy="1723641"/>
          </a:xfrm>
          <a:custGeom>
            <a:avLst/>
            <a:gdLst/>
            <a:ahLst/>
            <a:cxnLst/>
            <a:rect r="r" b="b" t="t" l="l"/>
            <a:pathLst>
              <a:path h="1723641" w="3524133">
                <a:moveTo>
                  <a:pt x="0" y="0"/>
                </a:moveTo>
                <a:lnTo>
                  <a:pt x="3524132" y="0"/>
                </a:lnTo>
                <a:lnTo>
                  <a:pt x="3524132" y="1723641"/>
                </a:lnTo>
                <a:lnTo>
                  <a:pt x="0" y="17236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82803" y="1341683"/>
            <a:ext cx="4076497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</a:pPr>
            <a:r>
              <a:rPr lang="en-US" b="true" sz="387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Pasarela de pago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983156" y="2997422"/>
            <a:ext cx="4975547" cy="1492664"/>
          </a:xfrm>
          <a:custGeom>
            <a:avLst/>
            <a:gdLst/>
            <a:ahLst/>
            <a:cxnLst/>
            <a:rect r="r" b="b" t="t" l="l"/>
            <a:pathLst>
              <a:path h="1492664" w="4975547">
                <a:moveTo>
                  <a:pt x="0" y="0"/>
                </a:moveTo>
                <a:lnTo>
                  <a:pt x="4975547" y="0"/>
                </a:lnTo>
                <a:lnTo>
                  <a:pt x="4975547" y="1492664"/>
                </a:lnTo>
                <a:lnTo>
                  <a:pt x="0" y="1492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58118" y="8018606"/>
            <a:ext cx="3070584" cy="2268394"/>
          </a:xfrm>
          <a:custGeom>
            <a:avLst/>
            <a:gdLst/>
            <a:ahLst/>
            <a:cxnLst/>
            <a:rect r="r" b="b" t="t" l="l"/>
            <a:pathLst>
              <a:path h="2268394" w="3070584">
                <a:moveTo>
                  <a:pt x="0" y="0"/>
                </a:moveTo>
                <a:lnTo>
                  <a:pt x="3070583" y="0"/>
                </a:lnTo>
                <a:lnTo>
                  <a:pt x="3070583" y="2268394"/>
                </a:lnTo>
                <a:lnTo>
                  <a:pt x="0" y="22683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7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9124" y="6148012"/>
            <a:ext cx="4598876" cy="4138988"/>
          </a:xfrm>
          <a:custGeom>
            <a:avLst/>
            <a:gdLst/>
            <a:ahLst/>
            <a:cxnLst/>
            <a:rect r="r" b="b" t="t" l="l"/>
            <a:pathLst>
              <a:path h="4138988" w="4598876">
                <a:moveTo>
                  <a:pt x="0" y="0"/>
                </a:moveTo>
                <a:lnTo>
                  <a:pt x="4598876" y="0"/>
                </a:lnTo>
                <a:lnTo>
                  <a:pt x="4598876" y="4138988"/>
                </a:lnTo>
                <a:lnTo>
                  <a:pt x="0" y="413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8642" y="145603"/>
            <a:ext cx="13065981" cy="92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7"/>
              </a:lnSpc>
              <a:spcBef>
                <a:spcPct val="0"/>
              </a:spcBef>
            </a:pPr>
            <a:r>
              <a:rPr lang="en-US" sz="4371">
                <a:solidFill>
                  <a:srgbClr val="80AE41"/>
                </a:solidFill>
                <a:latin typeface="TAN Songbird"/>
                <a:ea typeface="TAN Songbird"/>
                <a:cs typeface="TAN Songbird"/>
                <a:sym typeface="TAN Songbird"/>
              </a:rPr>
              <a:t>Arquitectura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9154" y="1228181"/>
            <a:ext cx="13029970" cy="8869083"/>
          </a:xfrm>
          <a:custGeom>
            <a:avLst/>
            <a:gdLst/>
            <a:ahLst/>
            <a:cxnLst/>
            <a:rect r="r" b="b" t="t" l="l"/>
            <a:pathLst>
              <a:path h="8869083" w="13029970">
                <a:moveTo>
                  <a:pt x="0" y="0"/>
                </a:moveTo>
                <a:lnTo>
                  <a:pt x="13029970" y="0"/>
                </a:lnTo>
                <a:lnTo>
                  <a:pt x="13029970" y="8869083"/>
                </a:lnTo>
                <a:lnTo>
                  <a:pt x="0" y="8869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89" r="0" b="-28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4622" y="412303"/>
            <a:ext cx="2442656" cy="2286937"/>
          </a:xfrm>
          <a:custGeom>
            <a:avLst/>
            <a:gdLst/>
            <a:ahLst/>
            <a:cxnLst/>
            <a:rect r="r" b="b" t="t" l="l"/>
            <a:pathLst>
              <a:path h="2286937" w="2442656">
                <a:moveTo>
                  <a:pt x="0" y="0"/>
                </a:moveTo>
                <a:lnTo>
                  <a:pt x="2442656" y="0"/>
                </a:lnTo>
                <a:lnTo>
                  <a:pt x="2442656" y="2286936"/>
                </a:lnTo>
                <a:lnTo>
                  <a:pt x="0" y="228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8C4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4181" y="630529"/>
            <a:ext cx="18259639" cy="18259639"/>
          </a:xfrm>
          <a:custGeom>
            <a:avLst/>
            <a:gdLst/>
            <a:ahLst/>
            <a:cxnLst/>
            <a:rect r="r" b="b" t="t" l="l"/>
            <a:pathLst>
              <a:path h="18259639" w="18259639">
                <a:moveTo>
                  <a:pt x="0" y="0"/>
                </a:moveTo>
                <a:lnTo>
                  <a:pt x="18259638" y="0"/>
                </a:lnTo>
                <a:lnTo>
                  <a:pt x="18259638" y="18259639"/>
                </a:lnTo>
                <a:lnTo>
                  <a:pt x="0" y="1825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5847" y="7514026"/>
            <a:ext cx="3870769" cy="3859742"/>
          </a:xfrm>
          <a:custGeom>
            <a:avLst/>
            <a:gdLst/>
            <a:ahLst/>
            <a:cxnLst/>
            <a:rect r="r" b="b" t="t" l="l"/>
            <a:pathLst>
              <a:path h="3859742" w="3870769">
                <a:moveTo>
                  <a:pt x="0" y="0"/>
                </a:moveTo>
                <a:lnTo>
                  <a:pt x="3870769" y="0"/>
                </a:lnTo>
                <a:lnTo>
                  <a:pt x="3870769" y="3859742"/>
                </a:lnTo>
                <a:lnTo>
                  <a:pt x="0" y="3859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62702">
            <a:off x="15227506" y="517529"/>
            <a:ext cx="2812031" cy="1782124"/>
          </a:xfrm>
          <a:custGeom>
            <a:avLst/>
            <a:gdLst/>
            <a:ahLst/>
            <a:cxnLst/>
            <a:rect r="r" b="b" t="t" l="l"/>
            <a:pathLst>
              <a:path h="1782124" w="2812031">
                <a:moveTo>
                  <a:pt x="0" y="0"/>
                </a:moveTo>
                <a:lnTo>
                  <a:pt x="2812031" y="0"/>
                </a:lnTo>
                <a:lnTo>
                  <a:pt x="2812031" y="1782124"/>
                </a:lnTo>
                <a:lnTo>
                  <a:pt x="0" y="1782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3774">
            <a:off x="-206695" y="118858"/>
            <a:ext cx="3255290" cy="3202392"/>
          </a:xfrm>
          <a:custGeom>
            <a:avLst/>
            <a:gdLst/>
            <a:ahLst/>
            <a:cxnLst/>
            <a:rect r="r" b="b" t="t" l="l"/>
            <a:pathLst>
              <a:path h="3202392" w="3255290">
                <a:moveTo>
                  <a:pt x="0" y="0"/>
                </a:moveTo>
                <a:lnTo>
                  <a:pt x="3255291" y="0"/>
                </a:lnTo>
                <a:lnTo>
                  <a:pt x="3255291" y="3202392"/>
                </a:lnTo>
                <a:lnTo>
                  <a:pt x="0" y="320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269821"/>
            <a:ext cx="3640844" cy="7174076"/>
          </a:xfrm>
          <a:custGeom>
            <a:avLst/>
            <a:gdLst/>
            <a:ahLst/>
            <a:cxnLst/>
            <a:rect r="r" b="b" t="t" l="l"/>
            <a:pathLst>
              <a:path h="7174076" w="3640844">
                <a:moveTo>
                  <a:pt x="0" y="0"/>
                </a:moveTo>
                <a:lnTo>
                  <a:pt x="3640844" y="0"/>
                </a:lnTo>
                <a:lnTo>
                  <a:pt x="3640844" y="7174076"/>
                </a:lnTo>
                <a:lnTo>
                  <a:pt x="0" y="7174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01799" y="2269821"/>
            <a:ext cx="3640844" cy="7174076"/>
          </a:xfrm>
          <a:custGeom>
            <a:avLst/>
            <a:gdLst/>
            <a:ahLst/>
            <a:cxnLst/>
            <a:rect r="r" b="b" t="t" l="l"/>
            <a:pathLst>
              <a:path h="7174076" w="3640844">
                <a:moveTo>
                  <a:pt x="0" y="0"/>
                </a:moveTo>
                <a:lnTo>
                  <a:pt x="3640844" y="0"/>
                </a:lnTo>
                <a:lnTo>
                  <a:pt x="3640844" y="7174076"/>
                </a:lnTo>
                <a:lnTo>
                  <a:pt x="0" y="71740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8924" y="187146"/>
            <a:ext cx="11562394" cy="181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4"/>
              </a:lnSpc>
            </a:pPr>
            <a:r>
              <a:rPr lang="en-US" sz="4088">
                <a:solidFill>
                  <a:srgbClr val="F6E3BE"/>
                </a:solidFill>
                <a:latin typeface="TAN Songbird"/>
                <a:ea typeface="TAN Songbird"/>
                <a:cs typeface="TAN Songbird"/>
                <a:sym typeface="TAN Songbird"/>
              </a:rPr>
              <a:t>Mockups</a:t>
            </a:r>
          </a:p>
          <a:p>
            <a:pPr algn="ctr" marL="0" indent="0" lvl="0">
              <a:lnSpc>
                <a:spcPts val="756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35891" y="4256405"/>
            <a:ext cx="2132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8575" y="4256405"/>
            <a:ext cx="32105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DAG4TGVhLhY</dc:identifier>
  <dcterms:modified xsi:type="dcterms:W3CDTF">2011-08-01T06:04:30Z</dcterms:modified>
  <cp:revision>1</cp:revision>
  <dc:title>Presentación Educativa Cuidado de las mascotas verde y naranja </dc:title>
</cp:coreProperties>
</file>